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6" r:id="rId6"/>
    <p:sldId id="262" r:id="rId7"/>
    <p:sldId id="26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CCCA60-FA0F-4E88-8F50-BBEBECD42428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2C9BDE-BCC2-41AD-B248-CE6517D2484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74723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255676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493094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732316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759807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521744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48972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B4B77-8370-491F-A592-CB47A07E382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84CE-BF12-402D-BE75-45C48248D9A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B4B77-8370-491F-A592-CB47A07E382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84CE-BF12-402D-BE75-45C48248D9A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B4B77-8370-491F-A592-CB47A07E382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84CE-BF12-402D-BE75-45C48248D9A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B4B77-8370-491F-A592-CB47A07E382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84CE-BF12-402D-BE75-45C48248D9A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B4B77-8370-491F-A592-CB47A07E382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84CE-BF12-402D-BE75-45C48248D9A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B4B77-8370-491F-A592-CB47A07E382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84CE-BF12-402D-BE75-45C48248D9A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B4B77-8370-491F-A592-CB47A07E382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84CE-BF12-402D-BE75-45C48248D9A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B4B77-8370-491F-A592-CB47A07E382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84CE-BF12-402D-BE75-45C48248D9A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B4B77-8370-491F-A592-CB47A07E382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84CE-BF12-402D-BE75-45C48248D9A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B4B77-8370-491F-A592-CB47A07E382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84CE-BF12-402D-BE75-45C48248D9A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B4B77-8370-491F-A592-CB47A07E382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84CE-BF12-402D-BE75-45C48248D9A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3B4B77-8370-491F-A592-CB47A07E382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6F84CE-BF12-402D-BE75-45C48248D9AD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Let Our Light</a:t>
            </a:r>
            <a:r>
              <a:rPr kumimoji="0" lang="en-US" sz="4500" b="1" i="0" u="none" strike="noStrike" kern="1200" cap="none" spc="0" normalizeH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</a:t>
            </a:r>
            <a:r>
              <a:rPr kumimoji="0" lang="en-US" sz="4500" b="1" i="0" u="none" strike="noStrike" kern="1200" cap="none" spc="0" normalizeH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Shine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baseline="0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Matthew 5:</a:t>
            </a: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 14-16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2007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79512" y="2708920"/>
            <a:ext cx="8784976" cy="31683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dirty="0"/>
              <a:t>We share the treasure of Jesus,</a:t>
            </a:r>
          </a:p>
          <a:p>
            <a:pPr>
              <a:buNone/>
            </a:pPr>
            <a:r>
              <a:rPr lang="en-AU" sz="2800" dirty="0"/>
              <a:t>We believe </a:t>
            </a:r>
            <a:r>
              <a:rPr lang="en-AU" sz="2800" dirty="0" smtClean="0"/>
              <a:t>He </a:t>
            </a:r>
            <a:r>
              <a:rPr lang="en-AU" sz="2800" dirty="0"/>
              <a:t>was sent here to save.</a:t>
            </a:r>
          </a:p>
          <a:p>
            <a:pPr>
              <a:buNone/>
            </a:pPr>
            <a:r>
              <a:rPr lang="en-AU" sz="2800" dirty="0"/>
              <a:t>We know the power of </a:t>
            </a:r>
            <a:r>
              <a:rPr lang="en-AU" sz="2800" dirty="0" smtClean="0"/>
              <a:t>His </a:t>
            </a:r>
            <a:r>
              <a:rPr lang="en-AU" sz="2800" dirty="0"/>
              <a:t>message </a:t>
            </a:r>
            <a:endParaRPr lang="en-AU" sz="2800" dirty="0" smtClean="0"/>
          </a:p>
          <a:p>
            <a:pPr>
              <a:buNone/>
            </a:pPr>
            <a:r>
              <a:rPr lang="en-AU" sz="2800" dirty="0"/>
              <a:t>T</a:t>
            </a:r>
            <a:r>
              <a:rPr lang="en-AU" sz="2800" dirty="0" smtClean="0"/>
              <a:t>o </a:t>
            </a:r>
            <a:r>
              <a:rPr lang="en-AU" sz="2800" dirty="0"/>
              <a:t>change our world today.</a:t>
            </a:r>
          </a:p>
          <a:p>
            <a:pPr>
              <a:buNone/>
            </a:pPr>
            <a:r>
              <a:rPr lang="en-AU" sz="2800" dirty="0"/>
              <a:t>We are called to look to the future, to share in </a:t>
            </a:r>
            <a:r>
              <a:rPr lang="en-AU" sz="2800" dirty="0" smtClean="0"/>
              <a:t>His </a:t>
            </a:r>
            <a:r>
              <a:rPr lang="en-AU" sz="2800" dirty="0"/>
              <a:t>vision,</a:t>
            </a:r>
          </a:p>
          <a:p>
            <a:pPr>
              <a:buNone/>
            </a:pPr>
            <a:r>
              <a:rPr lang="en-AU" sz="2800" dirty="0"/>
              <a:t>To know him and to follow </a:t>
            </a:r>
            <a:r>
              <a:rPr lang="en-AU" sz="2800" dirty="0" smtClean="0"/>
              <a:t>His </a:t>
            </a:r>
            <a:r>
              <a:rPr lang="en-AU" sz="2800" dirty="0"/>
              <a:t>way.</a:t>
            </a: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4462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Let Our Light</a:t>
            </a:r>
            <a:r>
              <a:rPr kumimoji="0" lang="en-US" sz="4500" b="1" i="0" u="none" strike="noStrike" kern="1200" cap="none" spc="0" normalizeH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</a:t>
            </a:r>
            <a:r>
              <a:rPr kumimoji="0" lang="en-US" sz="4500" b="1" i="0" u="none" strike="noStrike" kern="1200" cap="none" spc="0" normalizeH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Shine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baseline="0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Matthew 5:</a:t>
            </a: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 14-16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2007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827584" y="1226006"/>
            <a:ext cx="8030344" cy="440598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/>
              <a:t>We’ve got to let our light shine </a:t>
            </a:r>
            <a:endParaRPr lang="en-AU" sz="2800" b="1" dirty="0" smtClean="0"/>
          </a:p>
          <a:p>
            <a:pPr>
              <a:buNone/>
            </a:pPr>
            <a:r>
              <a:rPr lang="en-AU" sz="2800" b="1" dirty="0"/>
              <a:t>F</a:t>
            </a:r>
            <a:r>
              <a:rPr lang="en-AU" sz="2800" b="1" dirty="0" smtClean="0"/>
              <a:t>rom </a:t>
            </a:r>
            <a:r>
              <a:rPr lang="en-AU" sz="2800" b="1" dirty="0"/>
              <a:t>high on the hilltop,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Can’t hide our light away.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We’ve got to let our light </a:t>
            </a:r>
            <a:r>
              <a:rPr lang="en-AU" sz="2800" b="1" dirty="0" smtClean="0"/>
              <a:t>shine, </a:t>
            </a:r>
            <a:r>
              <a:rPr lang="en-AU" sz="2800" b="1" dirty="0"/>
              <a:t>let everybody see us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Living for Jesus each day.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We are a light for the world,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Telling </a:t>
            </a:r>
            <a:r>
              <a:rPr lang="en-AU" sz="2800" b="1" dirty="0" smtClean="0"/>
              <a:t>His </a:t>
            </a:r>
            <a:r>
              <a:rPr lang="en-AU" sz="2800" b="1" dirty="0"/>
              <a:t>story, standing up and leading the way.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We’ve got to let our light shine.</a:t>
            </a:r>
            <a:endParaRPr lang="en-A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1651642"/>
            <a:ext cx="8280920" cy="355471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dirty="0"/>
              <a:t>We come to welcome and worship, </a:t>
            </a:r>
            <a:endParaRPr lang="en-AU" sz="2800" dirty="0" smtClean="0"/>
          </a:p>
          <a:p>
            <a:pPr>
              <a:buNone/>
            </a:pPr>
            <a:r>
              <a:rPr lang="en-AU" sz="2800" dirty="0"/>
              <a:t>B</a:t>
            </a:r>
            <a:r>
              <a:rPr lang="en-AU" sz="2800" dirty="0" smtClean="0"/>
              <a:t>uilding </a:t>
            </a:r>
            <a:r>
              <a:rPr lang="en-AU" sz="2800" dirty="0"/>
              <a:t>our community.</a:t>
            </a:r>
          </a:p>
          <a:p>
            <a:pPr>
              <a:buNone/>
            </a:pPr>
            <a:r>
              <a:rPr lang="en-AU" sz="2800" dirty="0"/>
              <a:t>We’re one with God and each other, </a:t>
            </a:r>
            <a:endParaRPr lang="en-AU" sz="2800" dirty="0" smtClean="0"/>
          </a:p>
          <a:p>
            <a:pPr>
              <a:buNone/>
            </a:pPr>
            <a:r>
              <a:rPr lang="en-AU" sz="2800" dirty="0"/>
              <a:t>S</a:t>
            </a:r>
            <a:r>
              <a:rPr lang="en-AU" sz="2800" dirty="0" smtClean="0"/>
              <a:t>haring </a:t>
            </a:r>
            <a:r>
              <a:rPr lang="en-AU" sz="2800" dirty="0"/>
              <a:t>in eternity.</a:t>
            </a:r>
          </a:p>
          <a:p>
            <a:pPr>
              <a:buNone/>
            </a:pPr>
            <a:r>
              <a:rPr lang="en-AU" sz="2800" dirty="0"/>
              <a:t>We are called to care for each other </a:t>
            </a:r>
            <a:endParaRPr lang="en-AU" sz="2800" dirty="0" smtClean="0"/>
          </a:p>
          <a:p>
            <a:pPr>
              <a:buNone/>
            </a:pPr>
            <a:r>
              <a:rPr lang="en-AU" sz="2800" dirty="0" smtClean="0"/>
              <a:t>As </a:t>
            </a:r>
            <a:r>
              <a:rPr lang="en-AU" sz="2800" dirty="0"/>
              <a:t>sisters and brothers,</a:t>
            </a:r>
          </a:p>
          <a:p>
            <a:pPr>
              <a:buNone/>
            </a:pPr>
            <a:r>
              <a:rPr lang="en-AU" sz="2800" dirty="0"/>
              <a:t>A sign for all the world to see.</a:t>
            </a:r>
          </a:p>
          <a:p>
            <a:pPr algn="ctr">
              <a:lnSpc>
                <a:spcPct val="90000"/>
              </a:lnSpc>
              <a:buNone/>
              <a:defRPr/>
            </a:pPr>
            <a:endParaRPr lang="en-US" sz="28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827584" y="1226006"/>
            <a:ext cx="8030344" cy="440598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/>
              <a:t>We’ve got to let our light shine </a:t>
            </a:r>
            <a:endParaRPr lang="en-AU" sz="2800" b="1" dirty="0" smtClean="0"/>
          </a:p>
          <a:p>
            <a:pPr>
              <a:buNone/>
            </a:pPr>
            <a:r>
              <a:rPr lang="en-AU" sz="2800" b="1" dirty="0"/>
              <a:t>F</a:t>
            </a:r>
            <a:r>
              <a:rPr lang="en-AU" sz="2800" b="1" dirty="0" smtClean="0"/>
              <a:t>rom </a:t>
            </a:r>
            <a:r>
              <a:rPr lang="en-AU" sz="2800" b="1" dirty="0"/>
              <a:t>high on the hilltop,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Can’t hide our light away.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We’ve got to let our light </a:t>
            </a:r>
            <a:r>
              <a:rPr lang="en-AU" sz="2800" b="1" dirty="0" smtClean="0"/>
              <a:t>shine, </a:t>
            </a:r>
            <a:r>
              <a:rPr lang="en-AU" sz="2800" b="1" dirty="0"/>
              <a:t>let everybody see us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Living for Jesus each day.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We are a light for the world,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Telling </a:t>
            </a:r>
            <a:r>
              <a:rPr lang="en-AU" sz="2800" b="1" dirty="0" smtClean="0"/>
              <a:t>His </a:t>
            </a:r>
            <a:r>
              <a:rPr lang="en-AU" sz="2800" b="1" dirty="0"/>
              <a:t>story, standing up and leading the way.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We’ve got to let our light shine.</a:t>
            </a:r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val="41830057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1820241"/>
            <a:ext cx="8208912" cy="321751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dirty="0"/>
              <a:t>We go to live the message,</a:t>
            </a:r>
          </a:p>
          <a:p>
            <a:pPr>
              <a:buNone/>
            </a:pPr>
            <a:r>
              <a:rPr lang="en-AU" sz="2800" dirty="0"/>
              <a:t>Take Jesus to the world each day.</a:t>
            </a:r>
          </a:p>
          <a:p>
            <a:pPr>
              <a:buNone/>
            </a:pPr>
            <a:r>
              <a:rPr lang="en-AU" sz="2800" dirty="0"/>
              <a:t>We work for peace and for justice,</a:t>
            </a:r>
          </a:p>
          <a:p>
            <a:pPr>
              <a:buNone/>
            </a:pPr>
            <a:r>
              <a:rPr lang="en-AU" sz="2800" dirty="0"/>
              <a:t>We’re dreaming of a better way.</a:t>
            </a:r>
          </a:p>
          <a:p>
            <a:pPr>
              <a:buNone/>
            </a:pPr>
            <a:r>
              <a:rPr lang="en-AU" sz="2800" dirty="0"/>
              <a:t>We are called to take up the mission,</a:t>
            </a:r>
          </a:p>
          <a:p>
            <a:pPr>
              <a:buNone/>
            </a:pPr>
            <a:r>
              <a:rPr lang="en-AU" sz="2800" dirty="0"/>
              <a:t>To build up the </a:t>
            </a:r>
            <a:r>
              <a:rPr lang="en-AU" sz="2800" dirty="0" smtClean="0"/>
              <a:t>Kingdom</a:t>
            </a:r>
            <a:r>
              <a:rPr lang="en-AU" sz="2800" dirty="0"/>
              <a:t>, to be people of change</a:t>
            </a:r>
            <a:r>
              <a:rPr lang="en-AU" sz="2800" dirty="0" smtClean="0"/>
              <a:t>.</a:t>
            </a:r>
            <a:endParaRPr lang="en-A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827584" y="2191363"/>
            <a:ext cx="8030344" cy="440598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/>
              <a:t>We’ve got to let our light shine </a:t>
            </a:r>
            <a:endParaRPr lang="en-AU" sz="2800" b="1" dirty="0" smtClean="0"/>
          </a:p>
          <a:p>
            <a:pPr>
              <a:buNone/>
            </a:pPr>
            <a:r>
              <a:rPr lang="en-AU" sz="2800" b="1" dirty="0"/>
              <a:t>F</a:t>
            </a:r>
            <a:r>
              <a:rPr lang="en-AU" sz="2800" b="1" dirty="0" smtClean="0"/>
              <a:t>rom </a:t>
            </a:r>
            <a:r>
              <a:rPr lang="en-AU" sz="2800" b="1" dirty="0"/>
              <a:t>high on the hilltop,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Can’t hide our light away.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We’ve got to let our light </a:t>
            </a:r>
            <a:r>
              <a:rPr lang="en-AU" sz="2800" b="1" dirty="0" smtClean="0"/>
              <a:t>shine, </a:t>
            </a:r>
            <a:r>
              <a:rPr lang="en-AU" sz="2800" b="1" dirty="0"/>
              <a:t>let everybody see us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Living for Jesus each day.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We are a light for the world,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Telling </a:t>
            </a:r>
            <a:r>
              <a:rPr lang="en-AU" sz="2800" b="1" dirty="0" smtClean="0"/>
              <a:t>His </a:t>
            </a:r>
            <a:r>
              <a:rPr lang="en-AU" sz="2800" b="1" dirty="0"/>
              <a:t>story, standing up and leading the way.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We’ve got to let our light shine.</a:t>
            </a:r>
            <a:endParaRPr lang="en-AU" sz="2800" dirty="0"/>
          </a:p>
        </p:txBody>
      </p:sp>
      <p:sp>
        <p:nvSpPr>
          <p:cNvPr id="3" name="Rectangle 2"/>
          <p:cNvSpPr txBox="1">
            <a:spLocks noRot="1" noChangeArrowheads="1"/>
          </p:cNvSpPr>
          <p:nvPr/>
        </p:nvSpPr>
        <p:spPr>
          <a:xfrm>
            <a:off x="251520" y="4462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Let Our Light</a:t>
            </a:r>
            <a:r>
              <a:rPr kumimoji="0" lang="en-US" sz="4500" b="1" i="0" u="none" strike="noStrike" kern="1200" cap="none" spc="0" normalizeH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</a:t>
            </a:r>
            <a:r>
              <a:rPr kumimoji="0" lang="en-US" sz="4500" b="1" i="0" u="none" strike="noStrike" kern="1200" cap="none" spc="0" normalizeH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Shine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baseline="0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Matthew 5:</a:t>
            </a: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 14-16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2007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567397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377</Words>
  <Application>Microsoft Office PowerPoint</Application>
  <PresentationFormat>On-screen Show (4:3)</PresentationFormat>
  <Paragraphs>55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Helvetica</vt:lpstr>
      <vt:lpstr>ＭＳ Ｐゴシック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acer</dc:creator>
  <cp:lastModifiedBy>Microsoft account</cp:lastModifiedBy>
  <cp:revision>3</cp:revision>
  <dcterms:created xsi:type="dcterms:W3CDTF">2015-08-10T04:02:43Z</dcterms:created>
  <dcterms:modified xsi:type="dcterms:W3CDTF">2016-02-04T10:15:26Z</dcterms:modified>
</cp:coreProperties>
</file>